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8671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007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087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1140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2123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497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5650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846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8421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157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93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BF01C-65FA-4BCE-97A5-29682B8741D6}" type="datetimeFigureOut">
              <a:rPr lang="en-AU" smtClean="0"/>
              <a:t>20/07/2011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15B79-071C-46D6-80A8-E68C36359B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95965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32656"/>
            <a:ext cx="6400800" cy="1270992"/>
          </a:xfrm>
        </p:spPr>
        <p:txBody>
          <a:bodyPr>
            <a:normAutofit/>
          </a:bodyPr>
          <a:lstStyle/>
          <a:p>
            <a:r>
              <a:rPr lang="en-AU" sz="6000" b="1" u="sng" dirty="0" smtClean="0"/>
              <a:t>Australia </a:t>
            </a:r>
            <a:endParaRPr lang="en-AU" sz="6000" b="1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47926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312" y="2132856"/>
            <a:ext cx="368625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440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St Johns College Dubbo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Astley</dc:creator>
  <cp:lastModifiedBy>Kate Astley</cp:lastModifiedBy>
  <cp:revision>1</cp:revision>
  <dcterms:created xsi:type="dcterms:W3CDTF">2011-07-19T23:13:46Z</dcterms:created>
  <dcterms:modified xsi:type="dcterms:W3CDTF">2011-07-19T23:17:42Z</dcterms:modified>
</cp:coreProperties>
</file>